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07DA-DA03-49C2-B312-4245794E02CF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737B-2944-43E4-AC89-85E5EAA0D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185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07DA-DA03-49C2-B312-4245794E02CF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737B-2944-43E4-AC89-85E5EAA0D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264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07DA-DA03-49C2-B312-4245794E02CF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737B-2944-43E4-AC89-85E5EAA0D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154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07DA-DA03-49C2-B312-4245794E02CF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737B-2944-43E4-AC89-85E5EAA0D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734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07DA-DA03-49C2-B312-4245794E02CF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737B-2944-43E4-AC89-85E5EAA0D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861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07DA-DA03-49C2-B312-4245794E02CF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737B-2944-43E4-AC89-85E5EAA0D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814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07DA-DA03-49C2-B312-4245794E02CF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737B-2944-43E4-AC89-85E5EAA0D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131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07DA-DA03-49C2-B312-4245794E02CF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737B-2944-43E4-AC89-85E5EAA0D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106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07DA-DA03-49C2-B312-4245794E02CF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737B-2944-43E4-AC89-85E5EAA0D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982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07DA-DA03-49C2-B312-4245794E02CF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737B-2944-43E4-AC89-85E5EAA0D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309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07DA-DA03-49C2-B312-4245794E02CF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737B-2944-43E4-AC89-85E5EAA0D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707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D07DA-DA03-49C2-B312-4245794E02CF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7737B-2944-43E4-AC89-85E5EAA0D4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357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7158" y="2928934"/>
            <a:ext cx="8393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«Игра четвертый лишний»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19358" y="6087211"/>
            <a:ext cx="792088" cy="54868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85728"/>
            <a:ext cx="8929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Уважаемые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родители!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редлагаем вам,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в игровой форме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выполнить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задание.    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Познакомить детей с транспортом, расширить их словарный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запас.</a:t>
            </a:r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2038765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596"/>
    </mc:Choice>
    <mc:Fallback>
      <p:transition spd="slow" advTm="159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0"/>
            <a:ext cx="7482114" cy="498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9" y="5445224"/>
            <a:ext cx="2157413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05" y="5146774"/>
            <a:ext cx="2157413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8640"/>
            <a:ext cx="1676400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18" y="1988840"/>
            <a:ext cx="1427163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49949"/>
            <a:ext cx="15113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518" y="4304583"/>
            <a:ext cx="1566863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06" y="5070488"/>
            <a:ext cx="2000250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280" y="3068960"/>
            <a:ext cx="1811337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в начало 1">
            <a:hlinkClick r:id="" action="ppaction://hlinkshowjump?jump=firstslide" highlightClick="1"/>
          </p:cNvPr>
          <p:cNvSpPr/>
          <p:nvPr/>
        </p:nvSpPr>
        <p:spPr>
          <a:xfrm>
            <a:off x="8406551" y="6394070"/>
            <a:ext cx="683568" cy="462809"/>
          </a:xfrm>
          <a:prstGeom prst="actionButtonBeginning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043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83815E-6 C -0.03663 0.00693 -0.07483 0.00739 -0.10799 -0.0148 C -0.11858 -0.02174 -0.1283 -0.02937 -0.1382 -0.03816 C -0.14358 -0.04278 -0.15243 -0.05504 -0.15243 -0.05504 C -0.15625 -0.06775 -0.16198 -0.07608 -0.16667 -0.08879 C -0.16927 -0.10313 -0.16893 -0.10637 -0.17622 -0.11839 C -0.18038 -0.14105 -0.17396 -0.11006 -0.18264 -0.13758 C -0.1842 -0.1422 -0.18438 -0.14752 -0.18577 -0.15238 C -0.18698 -0.15677 -0.18906 -0.1607 -0.19045 -0.16509 C -0.19479 -0.17804 -0.19688 -0.194 -0.2033 -0.20509 C -0.20677 -0.25712 -0.20434 -0.2155 -0.20643 -0.31076 C -0.20886 -0.4259 -0.18143 -0.45665 -0.24774 -0.45665 " pathEditMode="relative" ptsTypes="fffffffffffA">
                                      <p:cBhvr>
                                        <p:cTn id="1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1.96532E-6 C 0.00556 -0.02312 -0.00416 -0.05711 -0.01996 -0.07838 C -0.02083 -0.08255 -0.021 -0.08717 -0.02256 -0.09133 C -0.02378 -0.09457 -0.02691 -0.09688 -0.02777 -0.09989 C -0.03559 -0.12833 -0.02291 -0.11145 -0.03854 -0.12833 C -0.04114 -0.13734 -0.04618 -0.14544 -0.04913 -0.15445 C -0.05173 -0.16278 -0.0526 -0.17041 -0.05729 -0.17804 C -0.06024 -0.18289 -0.0677 -0.19122 -0.0677 -0.19098 C -0.06857 -0.19468 -0.06892 -0.19861 -0.07066 -0.20208 C -0.07187 -0.20463 -0.075 -0.20624 -0.07586 -0.20856 C -0.08211 -0.22705 -0.07673 -0.23098 -0.08941 -0.24786 C -0.09253 -0.26636 -0.10069 -0.2837 -0.10503 -0.30197 C -0.1059 -0.31145 -0.10746 -0.3207 -0.10798 -0.33018 C -0.10972 -0.35977 -0.09166 -0.42104 -0.14791 -0.42359 C -0.15763 -0.42405 -0.16753 -0.42359 -0.17708 -0.42359 L -0.14531 -0.41734 " pathEditMode="relative" rAng="0" ptsTypes="ffffffffffffffAA">
                                      <p:cBhvr>
                                        <p:cTn id="3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-21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4318000" cy="36226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48" y="2996952"/>
            <a:ext cx="4315278" cy="4034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5969834" cy="33090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17" y="-87775"/>
            <a:ext cx="4192998" cy="3240360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00392" y="6165304"/>
            <a:ext cx="813423" cy="504056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5813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476672"/>
            <a:ext cx="6431582" cy="24189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5456105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20" y="476672"/>
            <a:ext cx="3820512" cy="262660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5826"/>
            <a:ext cx="3243263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720080" cy="576064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8012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102"/>
    </mc:Choice>
    <mc:Fallback>
      <p:transition spd="slow" advTm="210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94" y="1628800"/>
            <a:ext cx="3109342" cy="47486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7" y="2636912"/>
            <a:ext cx="4680520" cy="4475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847571" cy="21868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69" y="476767"/>
            <a:ext cx="3528392" cy="1898579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00392" y="6165304"/>
            <a:ext cx="792088" cy="504056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1261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22"/>
    </mc:Choice>
    <mc:Fallback>
      <p:transition spd="slow" advTm="92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31" y="3172518"/>
            <a:ext cx="4093814" cy="3322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3" y="195955"/>
            <a:ext cx="4364338" cy="2728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51652"/>
            <a:ext cx="4164632" cy="4164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35" y="13770"/>
            <a:ext cx="4564665" cy="3158748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241016" y="6228427"/>
            <a:ext cx="827584" cy="533982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82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85850"/>
            <a:ext cx="3168352" cy="31683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85850"/>
            <a:ext cx="3399319" cy="33993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8432"/>
            <a:ext cx="3456384" cy="30814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8258"/>
            <a:ext cx="4707460" cy="3275739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675012" cy="519865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31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92" y="332656"/>
            <a:ext cx="4104456" cy="2829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14" y="2740484"/>
            <a:ext cx="5220072" cy="365390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3340506" cy="294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5" y="2916980"/>
            <a:ext cx="3764269" cy="3764269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244408" y="6132569"/>
            <a:ext cx="792088" cy="54868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128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1" y="20960"/>
            <a:ext cx="7497564" cy="501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9" y="5445224"/>
            <a:ext cx="2157413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05" y="5146774"/>
            <a:ext cx="2157413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8640"/>
            <a:ext cx="1676400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18" y="1988840"/>
            <a:ext cx="1427163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49949"/>
            <a:ext cx="15113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280" y="4230890"/>
            <a:ext cx="1566863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06" y="5070488"/>
            <a:ext cx="2000250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280" y="3068960"/>
            <a:ext cx="1811337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410203" y="6433553"/>
            <a:ext cx="609177" cy="38575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875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56069E-6 C 0.00434 0.01711 -0.00173 -0.0037 0.00486 0.01063 C 0.00868 0.01919 0.00833 0.02936 0.01268 0.03792 C 0.01875 0.09734 0.01736 0.06821 0.01268 0.16277 C 0.01163 0.18381 0.00295 0.20508 -0.00312 0.22404 C -0.00937 0.24324 -0.01562 0.26358 -0.02066 0.28324 C -0.02187 0.28809 -0.025 0.29156 -0.02691 0.29595 C -0.03368 0.31075 -0.03837 0.31977 -0.04757 0.33179 C -0.05226 0.3378 -0.05555 0.34682 -0.06024 0.35306 C -0.0691 0.36485 -0.08212 0.36878 -0.09201 0.37826 C -0.09427 0.38058 -0.09583 0.38497 -0.09844 0.38682 C -0.10087 0.38867 -0.10382 0.38913 -0.10625 0.39098 C -0.11076 0.39422 -0.11476 0.39815 -0.1191 0.40162 C -0.12482 0.40624 -0.13229 0.40578 -0.13802 0.41017 C -0.14792 0.4178 -0.14305 0.41549 -0.15243 0.4185 C -0.15955 0.42589 -0.16406 0.42682 -0.17292 0.42913 C -0.175 0.43052 -0.17708 0.43214 -0.17934 0.43329 C -0.18142 0.43422 -0.18368 0.43422 -0.18576 0.43537 C -0.20677 0.44717 -0.1901 0.44208 -0.20798 0.44601 C -0.21962 0.45225 -0.23212 0.45641 -0.24444 0.45873 C -0.27274 0.45711 -0.28871 0.45456 -0.3158 0.45665 C -0.325 0.45873 -0.33854 0.45896 -0.34757 0.46497 " pathEditMode="relative" ptsTypes="fffffffffffffffffffffA">
                                      <p:cBhvr>
                                        <p:cTn id="3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1.04046E-6 C -0.00937 -0.00208 -0.01666 -0.0044 -0.02534 -0.00856 C -0.03021 -0.01087 -0.03489 -0.01272 -0.03975 -0.0148 C -0.04114 -0.01549 -0.04443 -0.01688 -0.04443 -0.01688 C -0.05191 -0.02382 -0.06146 -0.02659 -0.06979 -0.03168 C -0.08194 -0.03908 -0.09358 -0.04416 -0.10625 -0.04856 C -0.11076 -0.05434 -0.11597 -0.05619 -0.12066 -0.06127 C -0.12691 -0.06798 -0.13125 -0.07445 -0.13646 -0.08255 C -0.14115 -0.08994 -0.1441 -0.09156 -0.15069 -0.09734 C -0.15226 -0.09873 -0.15556 -0.10151 -0.15556 -0.10151 C -0.16441 -0.11931 -0.17708 -0.12994 -0.18889 -0.14382 C -0.19688 -0.1533 -0.20208 -0.16555 -0.20955 -0.17549 C -0.21285 -0.17989 -0.21736 -0.18174 -0.22066 -0.18613 C -0.22517 -0.19214 -0.22917 -0.19862 -0.23333 -0.20509 C -0.25469 -0.23746 -0.23646 -0.21619 -0.26024 -0.24093 C -0.2691 -0.25018 -0.27309 -0.26151 -0.28403 -0.26636 C -0.2908 -0.27307 -0.29722 -0.28023 -0.30469 -0.28532 C -0.31024 -0.29318 -0.30521 -0.28717 -0.31424 -0.29388 C -0.31823 -0.29688 -0.32135 -0.30174 -0.32535 -0.30451 C -0.33125 -0.30844 -0.33941 -0.31075 -0.34601 -0.31284 C -0.3849 -0.31145 -0.42292 -0.30821 -0.46181 -0.30659 C -0.46337 -0.3059 -0.46545 -0.30613 -0.46667 -0.30451 C -0.46927 -0.30104 -0.47292 -0.29179 -0.47292 -0.29179 C -0.4724 -0.28463 -0.47222 -0.27746 -0.47135 -0.27052 C -0.47118 -0.26844 -0.46979 -0.26428 -0.46979 -0.26428 " pathEditMode="relative" ptsTypes="ffffffffffffffffffffffffA">
                                      <p:cBhvr>
                                        <p:cTn id="4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5607E-6 C 0.0276 -0.003 0.05504 -0.01017 0.08264 -0.01271 C 0.1059 -0.01479 0.15243 -0.01688 0.15243 -0.01688 C 0.15764 -0.01757 0.16302 -0.01757 0.16823 -0.01896 C 0.17431 -0.02081 0.17969 -0.02635 0.18576 -0.02751 C 0.19722 -0.03029 0.20903 -0.03029 0.22066 -0.03167 C 0.23802 -0.0363 0.25556 -0.03907 0.27309 -0.04231 C 0.27986 -0.04531 0.28715 -0.0467 0.29375 -0.05063 C 0.31129 -0.0615 0.32847 -0.07422 0.34601 -0.08462 C 0.36545 -0.09618 0.37951 -0.10196 0.39688 -0.12046 C 0.4132 -0.1378 0.42205 -0.15583 0.43333 -0.17965 C 0.43542 -0.18404 0.43767 -0.1882 0.43976 -0.19237 C 0.4408 -0.19445 0.44288 -0.19861 0.44288 -0.19861 C 0.44635 -0.22659 0.44149 -0.19699 0.44931 -0.22196 C 0.45451 -0.23884 0.4533 -0.24254 0.46354 -0.25572 C 0.46528 -0.26751 0.46945 -0.27815 0.47153 -0.28971 C 0.47326 -0.29942 0.47431 -0.30589 0.47778 -0.31491 C 0.48195 -0.34335 0.49323 -0.36948 0.49844 -0.39745 C 0.50174 -0.41549 0.50156 -0.43422 0.50469 -0.45248 C 0.50903 -0.51537 0.50278 -0.41641 0.50799 -0.53688 C 0.50833 -0.54566 0.51111 -0.55329 0.51111 -0.56231 " pathEditMode="relative" ptsTypes="ffffffffffffffffffffA">
                                      <p:cBhvr>
                                        <p:cTn id="4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" y="-2434"/>
            <a:ext cx="7467600" cy="497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9" y="5445224"/>
            <a:ext cx="2157413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55" y="5070488"/>
            <a:ext cx="2157413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8640"/>
            <a:ext cx="1676400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17" y="1695178"/>
            <a:ext cx="1427163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149949"/>
            <a:ext cx="15113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008" y="3769841"/>
            <a:ext cx="1566863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86" y="5125353"/>
            <a:ext cx="2000250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2852936"/>
            <a:ext cx="1811337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271155" y="6333203"/>
            <a:ext cx="783433" cy="38575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97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4971E-6 C -0.01406 0.0259 -0.03437 0.0689 -0.05556 0.08255 C -0.0684 0.1059 -0.08785 0.11145 -0.10642 0.12278 C -0.12187 0.13226 -0.10642 0.12694 -0.12222 0.1311 C -0.13681 0.13919 -0.1526 0.14497 -0.16823 0.14798 C -0.17674 0.1496 -0.19358 0.15237 -0.19358 0.15237 C -0.2 0.15168 -0.20642 0.15214 -0.21267 0.15029 C -0.2158 0.14937 -0.21649 0.1422 -0.21753 0.13966 C -0.2217 0.12971 -0.22622 0.1163 -0.23333 0.11006 C -0.23594 0.11075 -0.23889 0.11029 -0.24132 0.11214 C -0.24253 0.11307 -0.24757 0.12255 -0.24757 0.12486 " pathEditMode="relative" ptsTypes="ffffffffffA">
                                      <p:cBhvr>
                                        <p:cTn id="1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0092 C -0.00069 0.00139 -0.01111 0.00393 -0.02621 0.00532 C -0.07465 0.01665 -0.12326 0.01619 -0.17222 0.02243 C -0.19062 0.02474 -0.20781 0.03098 -0.22621 0.03283 C -0.25121 0.03954 -0.27552 0.04185 -0.30087 0.04555 C -0.3375 0.06197 -0.37674 0.06752 -0.4151 0.07098 C -0.44184 0.08162 -0.42118 0.07515 -0.45625 0.07931 C -0.4658 0.08046 -0.47205 0.08347 -0.48177 0.08578 C -0.49739 0.08971 -0.51354 0.09041 -0.52934 0.09202 C -0.55156 0.09942 -0.56528 0.10266 -0.58802 0.10474 C -0.62917 0.11838 -0.65746 0.11006 -0.70712 0.1089 C -0.7158 0.10335 -0.72691 0.09249 -0.73403 0.0837 C -0.73733 0.07977 -0.74358 0.07098 -0.74358 0.07122 C -0.74601 0.05387 -0.75104 0.04116 -0.75799 0.02659 C -0.75955 0.02312 -0.76076 0.01919 -0.76267 0.01596 C -0.76493 0.01202 -0.77066 0.00532 -0.77066 0.00555 C -0.77309 -0.00763 -0.77934 -0.01896 -0.78646 -0.02844 " pathEditMode="relative" rAng="0" ptsTypes="ffffffffffffffffA">
                                      <p:cBhvr>
                                        <p:cTn id="1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0" y="4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06936E-6 C -0.00156 -0.00207 -0.00365 -0.00369 -0.00486 -0.00624 C -0.00573 -0.00809 -0.00538 -0.01086 -0.00642 -0.01248 C -0.00851 -0.01572 -0.02083 -0.02612 -0.02222 -0.02728 C -0.02917 -0.03329 -0.02691 -0.03491 -0.03646 -0.03999 C -0.04132 -0.04647 -0.04583 -0.05202 -0.05243 -0.05479 C -0.05469 -0.06404 -0.06059 -0.06635 -0.06511 -0.07398 C -0.07153 -0.08508 -0.0783 -0.09572 -0.08577 -0.10566 C -0.08733 -0.10774 -0.09011 -0.10797 -0.09202 -0.10982 C -0.10556 -0.12392 -0.09445 -0.11814 -0.10486 -0.12254 C -0.11163 -0.13155 -0.12014 -0.14011 -0.12865 -0.14566 C -0.13629 -0.15653 -0.14809 -0.16231 -0.15712 -0.17109 C -0.15903 -0.17294 -0.16024 -0.17572 -0.16198 -0.17757 C -0.16927 -0.18496 -0.17708 -0.19098 -0.1842 -0.19861 C -0.1934 -0.20878 -0.20243 -0.22011 -0.21424 -0.22404 C -0.22222 -0.23167 -0.23195 -0.23907 -0.24132 -0.243 C -0.24792 -0.24901 -0.24375 -0.24601 -0.25087 -0.24924 C -0.25243 -0.24994 -0.25556 -0.25155 -0.25556 -0.25155 " pathEditMode="relative" ptsTypes="fffffffffffffffffA">
                                      <p:cBhvr>
                                        <p:cTn id="2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28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2016-11-20T12:01:22Z</dcterms:created>
  <dcterms:modified xsi:type="dcterms:W3CDTF">2020-04-27T13:14:35Z</dcterms:modified>
</cp:coreProperties>
</file>